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5143500" type="screen16x9"/>
  <p:notesSz cx="6858000" cy="9144000"/>
  <p:embeddedFontLst>
    <p:embeddedFont>
      <p:font typeface="Fredericka the Great" panose="02000000000000000000" pitchFamily="2" charset="0"/>
      <p:regular r:id="rId17"/>
    </p:embeddedFont>
    <p:embeddedFont>
      <p:font typeface="Playfair Displ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30"/>
  </p:normalViewPr>
  <p:slideViewPr>
    <p:cSldViewPr snapToGrid="0">
      <p:cViewPr varScale="1">
        <p:scale>
          <a:sx n="80" d="100"/>
          <a:sy n="80" d="100"/>
        </p:scale>
        <p:origin x="4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4bfb8bcc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4bfb8bcc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bfb8bcc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bfb8bcc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4bfb8bcc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4bfb8bcc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d35da8a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d35da8a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4d35da8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4d35da8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4d5c918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4d5c918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4bfb8bc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4bfb8bc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4bfb8bcc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4bfb8bcc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bfb8bcc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bfb8bcc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4bfb8bcc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4bfb8bcc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bfb8bcc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bfb8bcc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4bfb8bcc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4bfb8bcc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4bfb8bcc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4bfb8bcc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xmtn15eSd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 rot="115">
            <a:off x="88345" y="720250"/>
            <a:ext cx="896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99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Neuvaine </a:t>
            </a:r>
            <a:endParaRPr sz="7200" b="1">
              <a:solidFill>
                <a:srgbClr val="990000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pour le dimanche </a:t>
            </a:r>
            <a:endParaRPr sz="4200">
              <a:solidFill>
                <a:srgbClr val="000000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de l’éducation catholique</a:t>
            </a:r>
            <a:endParaRPr sz="4200">
              <a:solidFill>
                <a:srgbClr val="000000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34" y="3090599"/>
            <a:ext cx="8724742" cy="20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3400" y="432675"/>
            <a:ext cx="4381737" cy="3930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pour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qu’elle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reste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fidèle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à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tes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enseignements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et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qu’elle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s’engage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à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vivre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l’Évangile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de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Jésus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-Christ.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r="67500"/>
          <a:stretch/>
        </p:blipFill>
        <p:spPr>
          <a:xfrm>
            <a:off x="5924925" y="92288"/>
            <a:ext cx="2865074" cy="49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149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Par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Jésus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, le Christ,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notre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Seigneur.  Amen.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663" y="832725"/>
            <a:ext cx="6641376" cy="40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274700" y="161350"/>
            <a:ext cx="8691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err="1">
                <a:latin typeface="Playfair Display"/>
                <a:ea typeface="Playfair Display"/>
                <a:cs typeface="Playfair Display"/>
                <a:sym typeface="Playfair Display"/>
              </a:rPr>
              <a:t>Leadeur</a:t>
            </a: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" dirty="0" err="1">
                <a:latin typeface="Playfair Display"/>
                <a:ea typeface="Playfair Display"/>
                <a:cs typeface="Playfair Display"/>
                <a:sym typeface="Playfair Display"/>
              </a:rPr>
              <a:t>Gloire</a:t>
            </a: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 au Père et au </a:t>
            </a:r>
            <a:r>
              <a:rPr lang="en" dirty="0" err="1">
                <a:latin typeface="Playfair Display"/>
                <a:ea typeface="Playfair Display"/>
                <a:cs typeface="Playfair Display"/>
                <a:sym typeface="Playfair Display"/>
              </a:rPr>
              <a:t>Fils</a:t>
            </a: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 et au Saint-Esprit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4559300" y="1998200"/>
            <a:ext cx="4243200" cy="29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3759475" y="1581600"/>
            <a:ext cx="4800300" cy="3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Tous</a:t>
            </a:r>
            <a:r>
              <a:rPr lang="en" sz="3000" b="1" dirty="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endParaRPr sz="3000" b="1" dirty="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au Dieu qui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est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qui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était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et qui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vient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pour les siècles des </a:t>
            </a:r>
            <a:r>
              <a:rPr lang="en" sz="3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siècles.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Amen.  </a:t>
            </a:r>
            <a:r>
              <a:rPr lang="en" sz="30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✠</a:t>
            </a:r>
            <a:endParaRPr sz="3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00" y="1388225"/>
            <a:ext cx="28575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175" y="1260650"/>
            <a:ext cx="4209925" cy="15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768175"/>
            <a:ext cx="4141775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598" y="2402025"/>
            <a:ext cx="4368575" cy="11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350" y="206275"/>
            <a:ext cx="5368976" cy="126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00" y="135525"/>
            <a:ext cx="1064500" cy="10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550" y="142940"/>
            <a:ext cx="1064475" cy="9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5">
            <a:alphaModFix/>
          </a:blip>
          <a:srcRect r="74189"/>
          <a:stretch/>
        </p:blipFill>
        <p:spPr>
          <a:xfrm>
            <a:off x="2949875" y="135849"/>
            <a:ext cx="964400" cy="100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300" y="1213705"/>
            <a:ext cx="1064475" cy="117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7525" y="-7839"/>
            <a:ext cx="1351250" cy="13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8">
            <a:alphaModFix/>
          </a:blip>
          <a:srcRect r="83053"/>
          <a:stretch/>
        </p:blipFill>
        <p:spPr>
          <a:xfrm>
            <a:off x="2706588" y="3755300"/>
            <a:ext cx="1064500" cy="118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7"/>
          <p:cNvPicPr preferRelativeResize="0"/>
          <p:nvPr/>
        </p:nvPicPr>
        <p:blipFill rotWithShape="1">
          <a:blip r:embed="rId9">
            <a:alphaModFix/>
          </a:blip>
          <a:srcRect r="73087"/>
          <a:stretch/>
        </p:blipFill>
        <p:spPr>
          <a:xfrm>
            <a:off x="4214109" y="1274450"/>
            <a:ext cx="11663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 rotWithShape="1">
          <a:blip r:embed="rId10">
            <a:alphaModFix/>
          </a:blip>
          <a:srcRect r="82313"/>
          <a:stretch/>
        </p:blipFill>
        <p:spPr>
          <a:xfrm>
            <a:off x="3018938" y="1377213"/>
            <a:ext cx="826272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11">
            <a:alphaModFix/>
          </a:blip>
          <a:srcRect b="39146"/>
          <a:stretch/>
        </p:blipFill>
        <p:spPr>
          <a:xfrm>
            <a:off x="6337675" y="135526"/>
            <a:ext cx="2638725" cy="7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 rotWithShape="1">
          <a:blip r:embed="rId12">
            <a:alphaModFix/>
          </a:blip>
          <a:srcRect l="12098" r="16355"/>
          <a:stretch/>
        </p:blipFill>
        <p:spPr>
          <a:xfrm>
            <a:off x="336675" y="2294463"/>
            <a:ext cx="1064475" cy="14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 rotWithShape="1">
          <a:blip r:embed="rId13">
            <a:alphaModFix/>
          </a:blip>
          <a:srcRect l="-21253" r="5177"/>
          <a:stretch/>
        </p:blipFill>
        <p:spPr>
          <a:xfrm>
            <a:off x="3018952" y="2472638"/>
            <a:ext cx="1444588" cy="12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329463" y="3762187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06563" y="2434475"/>
            <a:ext cx="1351250" cy="12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571999" y="2621250"/>
            <a:ext cx="1576062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24225" y="1218375"/>
            <a:ext cx="1064500" cy="111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 rotWithShape="1">
          <a:blip r:embed="rId18">
            <a:alphaModFix/>
          </a:blip>
          <a:srcRect l="22743" r="19910" b="32818"/>
          <a:stretch/>
        </p:blipFill>
        <p:spPr>
          <a:xfrm>
            <a:off x="5258775" y="-12"/>
            <a:ext cx="9644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19">
            <a:alphaModFix/>
          </a:blip>
          <a:srcRect r="11488"/>
          <a:stretch/>
        </p:blipFill>
        <p:spPr>
          <a:xfrm>
            <a:off x="6008575" y="2712675"/>
            <a:ext cx="3109549" cy="87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604700" y="1222476"/>
            <a:ext cx="1166375" cy="11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21">
            <a:alphaModFix/>
          </a:blip>
          <a:srcRect r="42951"/>
          <a:stretch/>
        </p:blipFill>
        <p:spPr>
          <a:xfrm>
            <a:off x="5547238" y="1310626"/>
            <a:ext cx="1688527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22">
            <a:alphaModFix/>
          </a:blip>
          <a:srcRect t="15632" b="14265"/>
          <a:stretch/>
        </p:blipFill>
        <p:spPr>
          <a:xfrm>
            <a:off x="373058" y="3756100"/>
            <a:ext cx="1775142" cy="1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23">
            <a:alphaModFix/>
          </a:blip>
          <a:srcRect l="24794" t="12309" r="18036" b="15026"/>
          <a:stretch/>
        </p:blipFill>
        <p:spPr>
          <a:xfrm>
            <a:off x="6337676" y="3741450"/>
            <a:ext cx="2155650" cy="12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078900" cy="9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layfair Display"/>
                <a:ea typeface="Playfair Display"/>
                <a:cs typeface="Playfair Display"/>
                <a:sym typeface="Playfair Display"/>
              </a:rPr>
              <a:t>Qu’est-ce qu’une neuvaine?</a:t>
            </a:r>
            <a:endParaRPr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1" name="Google Shape;61;p14" descr="Cette vidéo traite de neuvaine" title="Qu'est ce qu'une neuvaine? www.esodix.co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625" y="990550"/>
            <a:ext cx="5165875" cy="38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 rot="-1220314">
            <a:off x="152826" y="2918827"/>
            <a:ext cx="2127648" cy="72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Fredericka the Great"/>
                <a:ea typeface="Fredericka the Great"/>
                <a:cs typeface="Fredericka the Great"/>
                <a:sym typeface="Fredericka the Great"/>
              </a:rPr>
              <a:t>9 jours</a:t>
            </a:r>
            <a:endParaRPr sz="3600"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 rot="913150">
            <a:off x="7156441" y="2834400"/>
            <a:ext cx="2097046" cy="7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Fredericka the Great"/>
                <a:ea typeface="Fredericka the Great"/>
                <a:cs typeface="Fredericka the Great"/>
                <a:sym typeface="Fredericka the Great"/>
              </a:rPr>
              <a:t>Prière</a:t>
            </a:r>
            <a:endParaRPr sz="3600"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13" y="19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Nous sommes reconnaissants envers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nos écoles catholiques.  Unissons-nous en récitant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cette prière traditionelle pour que le Saint-Esprit puisse intercéder en faveur de l’éducation catholique dans toute l’Alberta.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850" y="27153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01075" y="199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layfair Display"/>
                <a:ea typeface="Playfair Display"/>
                <a:cs typeface="Playfair Display"/>
                <a:sym typeface="Playfair Display"/>
              </a:rPr>
              <a:t>     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Leadeur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✠ </a:t>
            </a:r>
            <a:r>
              <a:rPr lang="en" sz="3600" dirty="0" err="1">
                <a:latin typeface="Playfair Display"/>
                <a:ea typeface="Playfair Display"/>
                <a:cs typeface="Playfair Display"/>
                <a:sym typeface="Playfair Display"/>
              </a:rPr>
              <a:t>Viens</a:t>
            </a: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, Esprit Saint, </a:t>
            </a: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     </a:t>
            </a:r>
            <a:r>
              <a:rPr lang="en" sz="3600" dirty="0" err="1">
                <a:latin typeface="Playfair Display"/>
                <a:ea typeface="Playfair Display"/>
                <a:cs typeface="Playfair Display"/>
                <a:sym typeface="Playfair Display"/>
              </a:rPr>
              <a:t>remplis</a:t>
            </a: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 les </a:t>
            </a:r>
            <a:r>
              <a:rPr lang="en" sz="3600" dirty="0" err="1">
                <a:latin typeface="Playfair Display"/>
                <a:ea typeface="Playfair Display"/>
                <a:cs typeface="Playfair Display"/>
                <a:sym typeface="Playfair Display"/>
              </a:rPr>
              <a:t>coeurs</a:t>
            </a: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 de </a:t>
            </a:r>
            <a:r>
              <a:rPr lang="en" sz="3600" dirty="0" err="1">
                <a:latin typeface="Playfair Display"/>
                <a:ea typeface="Playfair Display"/>
                <a:cs typeface="Playfair Display"/>
                <a:sym typeface="Playfair Display"/>
              </a:rPr>
              <a:t>tes</a:t>
            </a: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dirty="0" err="1">
                <a:latin typeface="Playfair Display"/>
                <a:ea typeface="Playfair Display"/>
                <a:cs typeface="Playfair Display"/>
                <a:sym typeface="Playfair Display"/>
              </a:rPr>
              <a:t>fidèles</a:t>
            </a: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en" sz="3600" b="1" dirty="0" err="1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Tous</a:t>
            </a:r>
            <a:r>
              <a:rPr lang="en" sz="3600" b="1" dirty="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 </a:t>
            </a:r>
            <a:endParaRPr sz="3600" b="1" dirty="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et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allume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en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6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eux</a:t>
            </a: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le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Playfair Display"/>
                <a:ea typeface="Playfair Display"/>
                <a:cs typeface="Playfair Display"/>
                <a:sym typeface="Playfair Display"/>
              </a:rPr>
              <a:t>  feu de ton amour!</a:t>
            </a:r>
            <a:endParaRPr sz="36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625" y="199800"/>
            <a:ext cx="4076825" cy="474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43525" y="186000"/>
            <a:ext cx="88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layfair Display"/>
                <a:ea typeface="Playfair Display"/>
                <a:cs typeface="Playfair Display"/>
                <a:sym typeface="Playfair Display"/>
              </a:rPr>
              <a:t>Leadeur:	</a:t>
            </a:r>
            <a:r>
              <a:rPr lang="en" sz="2400"/>
              <a:t>  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Tu envoies ton esprit, ils sont créés,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25" y="837100"/>
            <a:ext cx="6810049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7136925" y="960400"/>
            <a:ext cx="1920600" cy="3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 err="1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Tous</a:t>
            </a:r>
            <a:r>
              <a:rPr lang="en" sz="2600" b="1" dirty="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	</a:t>
            </a:r>
            <a:endParaRPr sz="2600" b="1" dirty="0">
              <a:solidFill>
                <a:srgbClr val="CC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Et </a:t>
            </a:r>
            <a:r>
              <a:rPr lang="en" sz="2600" b="1" dirty="0" err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tu</a:t>
            </a:r>
            <a:r>
              <a:rPr lang="en" sz="2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2600" b="1" dirty="0" err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renouvelles</a:t>
            </a:r>
            <a:r>
              <a:rPr lang="en" sz="2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la face </a:t>
            </a:r>
            <a:endParaRPr sz="26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 la </a:t>
            </a:r>
            <a:r>
              <a:rPr lang="en" sz="2600" b="1" dirty="0" err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terre</a:t>
            </a:r>
            <a:r>
              <a:rPr lang="en" sz="26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sz="26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31550" y="366500"/>
            <a:ext cx="888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Playfair Display"/>
                <a:ea typeface="Playfair Display"/>
                <a:cs typeface="Playfair Display"/>
                <a:sym typeface="Playfair Display"/>
              </a:rPr>
              <a:t>Leadeur</a:t>
            </a: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:		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Prions.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Tous</a:t>
            </a:r>
            <a:r>
              <a:rPr lang="en" b="1" dirty="0">
                <a:solidFill>
                  <a:srgbClr val="CC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</a:t>
            </a: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			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Seigneur,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à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la lumière 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de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l’Esprit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Saint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tu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as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instruit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le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coeur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de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tes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fidèles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075" y="259025"/>
            <a:ext cx="4785925" cy="457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5293500" y="661275"/>
            <a:ext cx="373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Dans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le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même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Esprit,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aide-nous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à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atteindre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notre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bonheur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dans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ce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qui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est</a:t>
            </a:r>
            <a:r>
              <a:rPr lang="en" sz="30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000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juste</a:t>
            </a:r>
            <a:endParaRPr sz="30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25" y="394674"/>
            <a:ext cx="5532280" cy="414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et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à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toujours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nous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réjouir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de ta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paix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et de ta consolation.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13" y="1102225"/>
            <a:ext cx="86093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-1"/>
            <a:ext cx="8520600" cy="1026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Inspire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l’éducation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catholique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de la </a:t>
            </a:r>
            <a:r>
              <a:rPr lang="en" b="1" dirty="0" err="1">
                <a:latin typeface="Playfair Display"/>
                <a:ea typeface="Playfair Display"/>
                <a:cs typeface="Playfair Display"/>
                <a:sym typeface="Playfair Display"/>
              </a:rPr>
              <a:t>sagesse</a:t>
            </a:r>
            <a:r>
              <a:rPr lang="en" b="1" dirty="0">
                <a:latin typeface="Playfair Display"/>
                <a:ea typeface="Playfair Display"/>
                <a:cs typeface="Playfair Display"/>
                <a:sym typeface="Playfair Display"/>
              </a:rPr>
              <a:t> du Saint-Esprit</a:t>
            </a:r>
            <a:endParaRPr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438" y="1145475"/>
            <a:ext cx="686916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225</Words>
  <Application>Microsoft Macintosh PowerPoint</Application>
  <PresentationFormat>Affichage à l'écran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Playfair Display</vt:lpstr>
      <vt:lpstr>Fredericka the Great</vt:lpstr>
      <vt:lpstr>Simple Light</vt:lpstr>
      <vt:lpstr>Neuvaine  pour le dimanche  de l’éducation catholique</vt:lpstr>
      <vt:lpstr>Qu’est-ce qu’une neuvaine?</vt:lpstr>
      <vt:lpstr>Nous sommes reconnaissants envers  nos écoles catholiques.  Unissons-nous en récitant  cette prière traditionelle pour que le Saint-Esprit puisse intercéder en faveur de l’éducation catholique dans toute l’Alberta.  </vt:lpstr>
      <vt:lpstr>      Leadeur:  ✠ Viens, Esprit Saint,       remplis les coeurs  de tes fidèles    Tous:     et allume en eux le   feu de ton amour!</vt:lpstr>
      <vt:lpstr>Leadeur:   Tu envoies ton esprit, ils sont créés,</vt:lpstr>
      <vt:lpstr>Leadeur:   Prions.  Tous:    Seigneur,  à la lumière   de l’Esprit Saint  tu as instruit le coeur de tes fidèles.</vt:lpstr>
      <vt:lpstr>Dans le  même Esprit,  aide-nous  à atteindre  notre bonheur  dans ce  qui est juste</vt:lpstr>
      <vt:lpstr>et à toujours nous réjouir de ta paix  et de ta consolation.</vt:lpstr>
      <vt:lpstr>Inspire l’éducation catholique de la sagesse du Saint-Esprit</vt:lpstr>
      <vt:lpstr>pour qu’elle  reste fidèle  à tes enseignements et qu’elle s’engage  à vivre l’Évangile  de Jésus-Christ. </vt:lpstr>
      <vt:lpstr>Par Jésus, le Christ, notre Seigneur.  Amen.</vt:lpstr>
      <vt:lpstr>Leadeur: Gloire au Père et au Fils et au Saint-Esprit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Neuvaine  pour le dimanche  de l’éducation catholique</dc:title>
  <cp:lastModifiedBy>Utilisateur Microsoft Office</cp:lastModifiedBy>
  <cp:revision>2</cp:revision>
  <dcterms:modified xsi:type="dcterms:W3CDTF">2020-10-21T16:37:56Z</dcterms:modified>
</cp:coreProperties>
</file>